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66" r:id="rId3"/>
    <p:sldId id="267" r:id="rId4"/>
    <p:sldId id="268" r:id="rId5"/>
    <p:sldId id="269" r:id="rId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50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265" autoAdjust="0"/>
  </p:normalViewPr>
  <p:slideViewPr>
    <p:cSldViewPr snapToObjects="1" showGuides="1">
      <p:cViewPr>
        <p:scale>
          <a:sx n="85" d="100"/>
          <a:sy n="85" d="100"/>
        </p:scale>
        <p:origin x="-1408" y="-13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400" y="1295400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Helvetica"/>
                <a:cs typeface="Helvetica"/>
              </a:rPr>
              <a:t>First line of title goes here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Second line here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79400"/>
            <a:ext cx="9334500" cy="6299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3400" y="1295400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The Problem of </a:t>
            </a:r>
            <a:r>
              <a:rPr lang="en-US" sz="2000" b="1" dirty="0" smtClean="0">
                <a:solidFill>
                  <a:schemeClr val="bg1"/>
                </a:solidFill>
              </a:rPr>
              <a:t>Now</a:t>
            </a:r>
            <a:endParaRPr lang="en-GB" sz="2000" dirty="0">
              <a:solidFill>
                <a:schemeClr val="bg1"/>
              </a:solidFill>
            </a:endParaRPr>
          </a:p>
          <a:p>
            <a:endParaRPr lang="en-GB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67800" y="439579"/>
            <a:ext cx="450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00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Helvetica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349250"/>
            <a:ext cx="8978900" cy="6159500"/>
          </a:xfrm>
          <a:prstGeom prst="rect">
            <a:avLst/>
          </a:prstGeom>
        </p:spPr>
      </p:pic>
      <p:pic>
        <p:nvPicPr>
          <p:cNvPr id="7" name="Picture 6" descr="EMF chart 7_AW final.pdf"/>
          <p:cNvPicPr>
            <a:picLocks noChangeAspect="1"/>
          </p:cNvPicPr>
          <p:nvPr/>
        </p:nvPicPr>
        <p:blipFill>
          <a:blip r:embed="rId3"/>
          <a:srcRect l="9715" t="18889" r="9421" b="20000"/>
          <a:stretch>
            <a:fillRect/>
          </a:stretch>
        </p:blipFill>
        <p:spPr>
          <a:xfrm>
            <a:off x="304800" y="1295400"/>
            <a:ext cx="9362674" cy="499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127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67800" y="439579"/>
            <a:ext cx="450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00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Helvetica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349250"/>
            <a:ext cx="8978900" cy="6159500"/>
          </a:xfrm>
          <a:prstGeom prst="rect">
            <a:avLst/>
          </a:prstGeom>
        </p:spPr>
      </p:pic>
      <p:pic>
        <p:nvPicPr>
          <p:cNvPr id="11" name="Picture 10" descr="EMF_Commodity Index Paradigm Shift?_A.pdf"/>
          <p:cNvPicPr>
            <a:picLocks noChangeAspect="1"/>
          </p:cNvPicPr>
          <p:nvPr/>
        </p:nvPicPr>
        <p:blipFill>
          <a:blip r:embed="rId3"/>
          <a:srcRect b="13023"/>
          <a:stretch>
            <a:fillRect/>
          </a:stretch>
        </p:blipFill>
        <p:spPr>
          <a:xfrm>
            <a:off x="457200" y="990600"/>
            <a:ext cx="8973176" cy="551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3184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67800" y="439579"/>
            <a:ext cx="450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00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Helvetica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349250"/>
            <a:ext cx="8978900" cy="6159500"/>
          </a:xfrm>
          <a:prstGeom prst="rect">
            <a:avLst/>
          </a:prstGeom>
        </p:spPr>
      </p:pic>
      <p:pic>
        <p:nvPicPr>
          <p:cNvPr id="11" name="Picture 10" descr="EMF_The Growing Gap.pdf"/>
          <p:cNvPicPr>
            <a:picLocks noChangeAspect="1"/>
          </p:cNvPicPr>
          <p:nvPr/>
        </p:nvPicPr>
        <p:blipFill>
          <a:blip r:embed="rId3"/>
          <a:srcRect b="11782"/>
          <a:stretch>
            <a:fillRect/>
          </a:stretch>
        </p:blipFill>
        <p:spPr>
          <a:xfrm>
            <a:off x="488020" y="990600"/>
            <a:ext cx="8960780" cy="558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19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67800" y="439579"/>
            <a:ext cx="450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00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Helvetica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b="78239"/>
          <a:stretch/>
        </p:blipFill>
        <p:spPr>
          <a:xfrm>
            <a:off x="463550" y="355600"/>
            <a:ext cx="8978900" cy="13375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FF"/>
                </a:solidFill>
              </a:rPr>
              <a:t>Relationship </a:t>
            </a:r>
            <a:r>
              <a:rPr lang="en-US" sz="2000" b="1" dirty="0">
                <a:solidFill>
                  <a:srgbClr val="FFFFFF"/>
                </a:solidFill>
              </a:rPr>
              <a:t>between </a:t>
            </a:r>
            <a:r>
              <a:rPr lang="en-US" sz="2000" b="1" dirty="0">
                <a:solidFill>
                  <a:srgbClr val="205088"/>
                </a:solidFill>
              </a:rPr>
              <a:t>CO2 and global </a:t>
            </a:r>
            <a:r>
              <a:rPr lang="en-US" sz="2000" b="1" dirty="0" smtClean="0">
                <a:solidFill>
                  <a:srgbClr val="205088"/>
                </a:solidFill>
              </a:rPr>
              <a:t>warming </a:t>
            </a:r>
            <a:endParaRPr lang="en-US" sz="2000" b="1" dirty="0">
              <a:solidFill>
                <a:srgbClr val="205088"/>
              </a:solidFill>
              <a:latin typeface="Helvetica"/>
              <a:cs typeface="Helvetica"/>
            </a:endParaRPr>
          </a:p>
        </p:txBody>
      </p:sp>
      <p:pic>
        <p:nvPicPr>
          <p:cNvPr id="18" name="Picture 1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720" y="2147641"/>
            <a:ext cx="5040560" cy="41679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68335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65</Words>
  <Application>Microsoft Macintosh PowerPoint</Application>
  <PresentationFormat>A4 Paper (210x297 mm)</PresentationFormat>
  <Paragraphs>22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Graham Pritchard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Graham Pritchard</dc:creator>
  <cp:lastModifiedBy>Jules Hayward</cp:lastModifiedBy>
  <cp:revision>18</cp:revision>
  <dcterms:created xsi:type="dcterms:W3CDTF">2011-09-05T11:18:59Z</dcterms:created>
  <dcterms:modified xsi:type="dcterms:W3CDTF">2011-09-12T14:10:35Z</dcterms:modified>
</cp:coreProperties>
</file>